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8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CD253F9-571E-4D89-A9A1-E8F4356F7901}"/>
              </a:ext>
            </a:extLst>
          </p:cNvPr>
          <p:cNvSpPr txBox="1">
            <a:spLocks/>
          </p:cNvSpPr>
          <p:nvPr/>
        </p:nvSpPr>
        <p:spPr>
          <a:xfrm>
            <a:off x="2383971" y="258802"/>
            <a:ext cx="4546848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 bilan de mon année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F08B42B-BAAC-4007-8E15-BF3CA226ECCF}"/>
              </a:ext>
            </a:extLst>
          </p:cNvPr>
          <p:cNvSpPr txBox="1">
            <a:spLocks/>
          </p:cNvSpPr>
          <p:nvPr/>
        </p:nvSpPr>
        <p:spPr>
          <a:xfrm>
            <a:off x="2383971" y="1188511"/>
            <a:ext cx="8147248" cy="25142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Écris quelques phrases pour faire le bilan de ton année scolaire. Tu dois respecter les contraintes suivantes 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Rédiger au moins 4 phrases (CM1) et 5 phrases (CM2).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Rédiger des phrases au passé composé ou imparfait.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au moins une fois la forme négative.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Avoir au moins deux compléments circonstanciels.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4" descr="School, Board, Apple, Triangle, Pen">
            <a:extLst>
              <a:ext uri="{FF2B5EF4-FFF2-40B4-BE49-F238E27FC236}">
                <a16:creationId xmlns:a16="http://schemas.microsoft.com/office/drawing/2014/main" id="{350B5AF0-12ED-4309-A3C1-18D375EF0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39" y="3918808"/>
            <a:ext cx="2500312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AAD6B4D-0790-4556-9508-D9BB1F72B494}"/>
              </a:ext>
            </a:extLst>
          </p:cNvPr>
          <p:cNvSpPr txBox="1"/>
          <p:nvPr/>
        </p:nvSpPr>
        <p:spPr>
          <a:xfrm>
            <a:off x="2383971" y="5777982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46D1315-8BA4-4840-99D5-1D7ED121D856}"/>
              </a:ext>
            </a:extLst>
          </p:cNvPr>
          <p:cNvSpPr txBox="1">
            <a:spLocks/>
          </p:cNvSpPr>
          <p:nvPr/>
        </p:nvSpPr>
        <p:spPr>
          <a:xfrm>
            <a:off x="2726871" y="46883"/>
            <a:ext cx="5698976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Message aux futurs élèves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EA9A84A-97B6-44E7-92BA-61DCAE09BEF0}"/>
              </a:ext>
            </a:extLst>
          </p:cNvPr>
          <p:cNvSpPr txBox="1">
            <a:spLocks/>
          </p:cNvSpPr>
          <p:nvPr/>
        </p:nvSpPr>
        <p:spPr>
          <a:xfrm>
            <a:off x="2726871" y="976592"/>
            <a:ext cx="8075240" cy="30183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Rédige un texte pour les élèves qui prendront ta place en septembre prochain. Tu as les contraintes suivantes 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Rédiger des phrases au futur.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au moins un mot de la fiche Autour du mot de rentrée / septembre et un autre mot d’une fiche au choix.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Chivo-Light"/>
              <a:buChar char="-"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Rédiger au moins 4-5 phrases (CM1) et 5-6 phrases (CM2).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4" descr="Blackboard, Boys, Chalkboard, Children">
            <a:extLst>
              <a:ext uri="{FF2B5EF4-FFF2-40B4-BE49-F238E27FC236}">
                <a16:creationId xmlns:a16="http://schemas.microsoft.com/office/drawing/2014/main" id="{EE12800E-5284-4FAD-9353-F5352B871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503" y="3922913"/>
            <a:ext cx="2695376" cy="205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F535221-AF44-49DB-95B9-14887B94BD33}"/>
              </a:ext>
            </a:extLst>
          </p:cNvPr>
          <p:cNvSpPr txBox="1"/>
          <p:nvPr/>
        </p:nvSpPr>
        <p:spPr>
          <a:xfrm>
            <a:off x="2693808" y="5921608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161</Words>
  <Application>Microsoft Office PowerPoint</Application>
  <PresentationFormat>Grand écran</PresentationFormat>
  <Paragraphs>27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Chivo-Light</vt:lpstr>
      <vt:lpstr>Thème Office</vt:lpstr>
      <vt:lpstr>Activités d’écriture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2022-02-15T19:01:22Z</dcterms:modified>
</cp:coreProperties>
</file>